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1" r:id="rId4"/>
    <p:sldId id="262" r:id="rId5"/>
    <p:sldId id="259" r:id="rId6"/>
    <p:sldId id="263" r:id="rId7"/>
    <p:sldId id="258" r:id="rId8"/>
    <p:sldId id="257" r:id="rId9"/>
    <p:sldId id="264" r:id="rId10"/>
    <p:sldId id="265"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24" autoAdjust="0"/>
    <p:restoredTop sz="94660"/>
  </p:normalViewPr>
  <p:slideViewPr>
    <p:cSldViewPr>
      <p:cViewPr varScale="1">
        <p:scale>
          <a:sx n="69" d="100"/>
          <a:sy n="69" d="100"/>
        </p:scale>
        <p:origin x="-4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C847C-92FE-4018-9873-94D4A00CBD03}" type="datetimeFigureOut">
              <a:rPr lang="nl-NL" smtClean="0"/>
              <a:pPr/>
              <a:t>26-6-2012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6FD6E-4534-4D7E-A01C-EF7A1B48F9B8}"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906FD6E-4534-4D7E-A01C-EF7A1B48F9B8}"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3C7CA703-A0C6-45E2-8582-1147A0A5D308}" type="datetimeFigureOut">
              <a:rPr lang="nl-NL" smtClean="0"/>
              <a:pPr/>
              <a:t>26-6-2012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C7CA703-A0C6-45E2-8582-1147A0A5D308}" type="datetimeFigureOut">
              <a:rPr lang="nl-NL" smtClean="0"/>
              <a:pPr/>
              <a:t>26-6-2012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C7CA703-A0C6-45E2-8582-1147A0A5D308}" type="datetimeFigureOut">
              <a:rPr lang="nl-NL" smtClean="0"/>
              <a:pPr/>
              <a:t>26-6-2012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C7CA703-A0C6-45E2-8582-1147A0A5D308}" type="datetimeFigureOut">
              <a:rPr lang="nl-NL" smtClean="0"/>
              <a:pPr/>
              <a:t>26-6-2012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C7CA703-A0C6-45E2-8582-1147A0A5D308}" type="datetimeFigureOut">
              <a:rPr lang="nl-NL" smtClean="0"/>
              <a:pPr/>
              <a:t>26-6-2012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C7CA703-A0C6-45E2-8582-1147A0A5D308}" type="datetimeFigureOut">
              <a:rPr lang="nl-NL" smtClean="0"/>
              <a:pPr/>
              <a:t>26-6-2012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C7CA703-A0C6-45E2-8582-1147A0A5D308}" type="datetimeFigureOut">
              <a:rPr lang="nl-NL" smtClean="0"/>
              <a:pPr/>
              <a:t>26-6-2012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C7CA703-A0C6-45E2-8582-1147A0A5D308}" type="datetimeFigureOut">
              <a:rPr lang="nl-NL" smtClean="0"/>
              <a:pPr/>
              <a:t>26-6-2012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C7CA703-A0C6-45E2-8582-1147A0A5D308}" type="datetimeFigureOut">
              <a:rPr lang="nl-NL" smtClean="0"/>
              <a:pPr/>
              <a:t>26-6-2012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C7CA703-A0C6-45E2-8582-1147A0A5D308}" type="datetimeFigureOut">
              <a:rPr lang="nl-NL" smtClean="0"/>
              <a:pPr/>
              <a:t>26-6-2012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C7CA703-A0C6-45E2-8582-1147A0A5D308}" type="datetimeFigureOut">
              <a:rPr lang="nl-NL" smtClean="0"/>
              <a:pPr/>
              <a:t>26-6-2012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850E00-D525-47B2-86ED-BC0CC2073F16}"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CA703-A0C6-45E2-8582-1147A0A5D308}" type="datetimeFigureOut">
              <a:rPr lang="nl-NL" smtClean="0"/>
              <a:pPr/>
              <a:t>26-6-2012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50E00-D525-47B2-86ED-BC0CC2073F16}"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b="-33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ln w="17780" cmpd="sng">
                  <a:solidFill>
                    <a:srgbClr val="FFFFFF"/>
                  </a:solidFill>
                  <a:prstDash val="solid"/>
                  <a:miter lim="800000"/>
                </a:ln>
                <a:solidFill>
                  <a:srgbClr val="FFFF00"/>
                </a:solidFill>
                <a:effectLst>
                  <a:outerShdw blurRad="50800" algn="tl" rotWithShape="0">
                    <a:srgbClr val="000000"/>
                  </a:outerShdw>
                </a:effectLst>
              </a:rPr>
              <a:t>De Olympische spelen</a:t>
            </a:r>
            <a:endParaRPr lang="nl-NL" b="1"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3" name="Ondertitel 2"/>
          <p:cNvSpPr>
            <a:spLocks noGrp="1"/>
          </p:cNvSpPr>
          <p:nvPr>
            <p:ph type="subTitle" idx="1"/>
          </p:nvPr>
        </p:nvSpPr>
        <p:spPr/>
        <p:txBody>
          <a:bodyPr/>
          <a:lstStyle/>
          <a:p>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FFFF00"/>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waren de Zomerspelen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1896 Athene, Griekenland. 1900 Parijs, Frankrijk. 1904 Saint Louis, USA. 1908 Londen, Engeland. 1912 Stockholm, Zweden. 1920 Antwerpen, België. 1924 Parijs, Frankrijk. 1928 Amsterdam, Nederland. 1932 Los Angeles, USA. 1936 Berlijn, Duitsland. 1948 Londen, Engeland. 1952 Helsinki, Finland 1956. Melbourne, Australië. 1956 Stockholm, Zweden. 1960 Rome, </a:t>
            </a:r>
            <a:r>
              <a:rPr lang="nl-NL" dirty="0" err="1"/>
              <a:t>Italie</a:t>
            </a:r>
            <a:r>
              <a:rPr lang="nl-NL" dirty="0"/>
              <a:t>. </a:t>
            </a:r>
            <a:r>
              <a:rPr lang="en-US" dirty="0"/>
              <a:t>1964 Tokyo, Japan. 1968 Mexico City, Mexico. 1972 </a:t>
            </a:r>
            <a:r>
              <a:rPr lang="en-US" dirty="0" err="1"/>
              <a:t>Munchen</a:t>
            </a:r>
            <a:r>
              <a:rPr lang="en-US" dirty="0"/>
              <a:t>, West </a:t>
            </a:r>
            <a:r>
              <a:rPr lang="en-US" dirty="0" err="1"/>
              <a:t>Duitsland</a:t>
            </a:r>
            <a:r>
              <a:rPr lang="en-US" dirty="0"/>
              <a:t>. 1976 Montreal, Canada. 1980 </a:t>
            </a:r>
            <a:r>
              <a:rPr lang="en-US" dirty="0" err="1"/>
              <a:t>Moskou</a:t>
            </a:r>
            <a:r>
              <a:rPr lang="en-US" dirty="0"/>
              <a:t>, USSR. 1984 Los Angeles, USA. 1988 Seoul, </a:t>
            </a:r>
            <a:r>
              <a:rPr lang="en-US" dirty="0" err="1"/>
              <a:t>Zuid</a:t>
            </a:r>
            <a:r>
              <a:rPr lang="en-US" dirty="0"/>
              <a:t> Korea. 1992 Barcelona, </a:t>
            </a:r>
            <a:r>
              <a:rPr lang="en-US" dirty="0" err="1"/>
              <a:t>Spanje</a:t>
            </a:r>
            <a:r>
              <a:rPr lang="en-US" dirty="0"/>
              <a:t>. 1996 Atlanta, USA. 2000 Sydney, </a:t>
            </a:r>
            <a:r>
              <a:rPr lang="en-US" dirty="0" err="1"/>
              <a:t>Australië</a:t>
            </a:r>
            <a:r>
              <a:rPr lang="en-US" dirty="0"/>
              <a:t>. </a:t>
            </a:r>
            <a:r>
              <a:rPr lang="nl-NL" dirty="0"/>
              <a:t>2004 Athene, Griekenland. 2008 Peking, China.</a:t>
            </a:r>
          </a:p>
          <a:p>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00B0F0"/>
            </a:gs>
            <a:gs pos="20000">
              <a:srgbClr val="000040"/>
            </a:gs>
            <a:gs pos="50000">
              <a:srgbClr val="400040"/>
            </a:gs>
            <a:gs pos="75000">
              <a:srgbClr val="8F0040"/>
            </a:gs>
            <a:gs pos="89999">
              <a:srgbClr val="F27300"/>
            </a:gs>
            <a:gs pos="100000">
              <a:srgbClr val="FFBF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nl-NL"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Waar waren de Winterspelen</a:t>
            </a:r>
            <a:endParaRPr lang="nl-NL"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ijdelijke aanduiding voor inhoud 2"/>
          <p:cNvSpPr>
            <a:spLocks noGrp="1"/>
          </p:cNvSpPr>
          <p:nvPr>
            <p:ph idx="1"/>
          </p:nvPr>
        </p:nvSpPr>
        <p:spPr/>
        <p:txBody>
          <a:bodyPr>
            <a:normAutofit fontScale="85000" lnSpcReduction="10000"/>
          </a:bodyPr>
          <a:lstStyle/>
          <a:p>
            <a:r>
              <a:rPr lang="nl-NL" dirty="0">
                <a:solidFill>
                  <a:srgbClr val="FF0000"/>
                </a:solidFill>
              </a:rPr>
              <a:t>1924 </a:t>
            </a:r>
            <a:r>
              <a:rPr lang="nl-NL" dirty="0" err="1">
                <a:solidFill>
                  <a:srgbClr val="FF0000"/>
                </a:solidFill>
              </a:rPr>
              <a:t>Chamonix</a:t>
            </a:r>
            <a:r>
              <a:rPr lang="nl-NL" dirty="0">
                <a:solidFill>
                  <a:srgbClr val="FF0000"/>
                </a:solidFill>
              </a:rPr>
              <a:t>, Frankrijk. 1928 St. </a:t>
            </a:r>
            <a:r>
              <a:rPr lang="nl-NL" dirty="0" err="1">
                <a:solidFill>
                  <a:srgbClr val="FF0000"/>
                </a:solidFill>
              </a:rPr>
              <a:t>Moritz</a:t>
            </a:r>
            <a:r>
              <a:rPr lang="nl-NL" dirty="0">
                <a:solidFill>
                  <a:srgbClr val="FF0000"/>
                </a:solidFill>
              </a:rPr>
              <a:t>, Zwitserland. 1932 Lake </a:t>
            </a:r>
            <a:r>
              <a:rPr lang="nl-NL" dirty="0" err="1">
                <a:solidFill>
                  <a:srgbClr val="FF0000"/>
                </a:solidFill>
              </a:rPr>
              <a:t>Placid</a:t>
            </a:r>
            <a:r>
              <a:rPr lang="nl-NL" dirty="0">
                <a:solidFill>
                  <a:srgbClr val="FF0000"/>
                </a:solidFill>
              </a:rPr>
              <a:t>, USA. 1936 </a:t>
            </a:r>
            <a:r>
              <a:rPr lang="nl-NL" dirty="0" err="1">
                <a:solidFill>
                  <a:srgbClr val="FF0000"/>
                </a:solidFill>
              </a:rPr>
              <a:t>Garmisch-Partenkirchen</a:t>
            </a:r>
            <a:r>
              <a:rPr lang="nl-NL" dirty="0">
                <a:solidFill>
                  <a:srgbClr val="FF0000"/>
                </a:solidFill>
              </a:rPr>
              <a:t>, Duitsland. 1948 St. </a:t>
            </a:r>
            <a:r>
              <a:rPr lang="nl-NL" dirty="0" err="1">
                <a:solidFill>
                  <a:srgbClr val="FF0000"/>
                </a:solidFill>
              </a:rPr>
              <a:t>Moritz</a:t>
            </a:r>
            <a:r>
              <a:rPr lang="nl-NL" dirty="0">
                <a:solidFill>
                  <a:srgbClr val="FF0000"/>
                </a:solidFill>
              </a:rPr>
              <a:t>, Zwitserland. 1952 </a:t>
            </a:r>
            <a:r>
              <a:rPr lang="nl-NL" dirty="0" err="1">
                <a:solidFill>
                  <a:srgbClr val="FF0000"/>
                </a:solidFill>
              </a:rPr>
              <a:t>Olso</a:t>
            </a:r>
            <a:r>
              <a:rPr lang="nl-NL" dirty="0">
                <a:solidFill>
                  <a:srgbClr val="FF0000"/>
                </a:solidFill>
              </a:rPr>
              <a:t>, Noorwegen. 1956 </a:t>
            </a:r>
            <a:r>
              <a:rPr lang="nl-NL" dirty="0" err="1">
                <a:solidFill>
                  <a:srgbClr val="FF0000"/>
                </a:solidFill>
              </a:rPr>
              <a:t>Cortina</a:t>
            </a:r>
            <a:r>
              <a:rPr lang="nl-NL" dirty="0">
                <a:solidFill>
                  <a:srgbClr val="FF0000"/>
                </a:solidFill>
              </a:rPr>
              <a:t> </a:t>
            </a:r>
            <a:r>
              <a:rPr lang="nl-NL" dirty="0" err="1">
                <a:solidFill>
                  <a:srgbClr val="FF0000"/>
                </a:solidFill>
              </a:rPr>
              <a:t>d'Ampezzo</a:t>
            </a:r>
            <a:r>
              <a:rPr lang="nl-NL" dirty="0">
                <a:solidFill>
                  <a:srgbClr val="FF0000"/>
                </a:solidFill>
              </a:rPr>
              <a:t>, Italië. 1960 Squaw </a:t>
            </a:r>
            <a:r>
              <a:rPr lang="nl-NL" dirty="0" err="1">
                <a:solidFill>
                  <a:srgbClr val="FF0000"/>
                </a:solidFill>
              </a:rPr>
              <a:t>Valley</a:t>
            </a:r>
            <a:r>
              <a:rPr lang="nl-NL" dirty="0">
                <a:solidFill>
                  <a:srgbClr val="FF0000"/>
                </a:solidFill>
              </a:rPr>
              <a:t>, USA. 1964 Innsbruck, Oostenrijk. 1968 </a:t>
            </a:r>
            <a:r>
              <a:rPr lang="nl-NL" dirty="0" err="1">
                <a:solidFill>
                  <a:srgbClr val="FF0000"/>
                </a:solidFill>
              </a:rPr>
              <a:t>Grenoble</a:t>
            </a:r>
            <a:r>
              <a:rPr lang="nl-NL" dirty="0">
                <a:solidFill>
                  <a:srgbClr val="FF0000"/>
                </a:solidFill>
              </a:rPr>
              <a:t>, Frankrijk. 1972 </a:t>
            </a:r>
            <a:r>
              <a:rPr lang="nl-NL" dirty="0" err="1">
                <a:solidFill>
                  <a:srgbClr val="FF0000"/>
                </a:solidFill>
              </a:rPr>
              <a:t>Sapporo</a:t>
            </a:r>
            <a:r>
              <a:rPr lang="nl-NL" dirty="0">
                <a:solidFill>
                  <a:srgbClr val="FF0000"/>
                </a:solidFill>
              </a:rPr>
              <a:t>, Japan. 1976 Innsbruck, Oostenrijk. 1980 Lake </a:t>
            </a:r>
            <a:r>
              <a:rPr lang="nl-NL" dirty="0" err="1">
                <a:solidFill>
                  <a:srgbClr val="FF0000"/>
                </a:solidFill>
              </a:rPr>
              <a:t>Placid</a:t>
            </a:r>
            <a:r>
              <a:rPr lang="nl-NL" dirty="0">
                <a:solidFill>
                  <a:srgbClr val="FF0000"/>
                </a:solidFill>
              </a:rPr>
              <a:t>, USA. 1984 Sarajevo, Joegoslavië. 1988 </a:t>
            </a:r>
            <a:r>
              <a:rPr lang="nl-NL" dirty="0" err="1">
                <a:solidFill>
                  <a:srgbClr val="FF0000"/>
                </a:solidFill>
              </a:rPr>
              <a:t>Calgary</a:t>
            </a:r>
            <a:r>
              <a:rPr lang="nl-NL" dirty="0">
                <a:solidFill>
                  <a:srgbClr val="FF0000"/>
                </a:solidFill>
              </a:rPr>
              <a:t>, Canada. 1992 </a:t>
            </a:r>
            <a:r>
              <a:rPr lang="nl-NL" dirty="0" err="1">
                <a:solidFill>
                  <a:srgbClr val="FF0000"/>
                </a:solidFill>
              </a:rPr>
              <a:t>Albertville</a:t>
            </a:r>
            <a:r>
              <a:rPr lang="nl-NL" dirty="0">
                <a:solidFill>
                  <a:srgbClr val="FF0000"/>
                </a:solidFill>
              </a:rPr>
              <a:t>, Frankrijk. 1994 </a:t>
            </a:r>
            <a:r>
              <a:rPr lang="nl-NL" dirty="0" err="1">
                <a:solidFill>
                  <a:srgbClr val="FF0000"/>
                </a:solidFill>
              </a:rPr>
              <a:t>Lillehammer</a:t>
            </a:r>
            <a:r>
              <a:rPr lang="nl-NL" dirty="0">
                <a:solidFill>
                  <a:srgbClr val="FF0000"/>
                </a:solidFill>
              </a:rPr>
              <a:t>, Noorwegen. 1998 </a:t>
            </a:r>
            <a:r>
              <a:rPr lang="nl-NL" dirty="0" err="1">
                <a:solidFill>
                  <a:srgbClr val="FF0000"/>
                </a:solidFill>
              </a:rPr>
              <a:t>Nagano</a:t>
            </a:r>
            <a:r>
              <a:rPr lang="nl-NL" dirty="0">
                <a:solidFill>
                  <a:srgbClr val="FF0000"/>
                </a:solidFill>
              </a:rPr>
              <a:t>, Japan. 2002 </a:t>
            </a:r>
            <a:r>
              <a:rPr lang="nl-NL" dirty="0" err="1">
                <a:solidFill>
                  <a:srgbClr val="FF0000"/>
                </a:solidFill>
              </a:rPr>
              <a:t>Salt</a:t>
            </a:r>
            <a:r>
              <a:rPr lang="nl-NL" dirty="0">
                <a:solidFill>
                  <a:srgbClr val="FF0000"/>
                </a:solidFill>
              </a:rPr>
              <a:t> Lake City, USA. 2006 Turijn, Italië. 2010 </a:t>
            </a:r>
            <a:r>
              <a:rPr lang="nl-NL" dirty="0" err="1">
                <a:solidFill>
                  <a:srgbClr val="FF0000"/>
                </a:solidFill>
              </a:rPr>
              <a:t>Vancouver</a:t>
            </a:r>
            <a:r>
              <a:rPr lang="nl-NL" dirty="0">
                <a:solidFill>
                  <a:srgbClr val="FF0000"/>
                </a:solidFill>
              </a:rPr>
              <a:t>, Canada.</a:t>
            </a:r>
          </a:p>
          <a:p>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4000">
              <a:srgbClr val="FFFF00"/>
            </a:gs>
            <a:gs pos="30000">
              <a:srgbClr val="66008F"/>
            </a:gs>
            <a:gs pos="64999">
              <a:srgbClr val="BA0066"/>
            </a:gs>
            <a:gs pos="89999">
              <a:srgbClr val="FF0000"/>
            </a:gs>
            <a:gs pos="100000">
              <a:srgbClr val="FF82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Winnaars voetbal bij de mannen</a:t>
            </a:r>
            <a:r>
              <a:rPr lang="nl-NL" dirty="0" smtClean="0">
                <a:sym typeface="Wingdings" pitchFamily="2" charset="2"/>
              </a:rPr>
              <a:t></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solidFill>
                  <a:srgbClr val="FF0000"/>
                </a:solidFill>
              </a:rPr>
              <a:t>1900: Engeland</a:t>
            </a:r>
          </a:p>
          <a:p>
            <a:r>
              <a:rPr lang="nl-NL" dirty="0" smtClean="0">
                <a:solidFill>
                  <a:srgbClr val="FF0000"/>
                </a:solidFill>
              </a:rPr>
              <a:t>1904: Canada</a:t>
            </a:r>
          </a:p>
          <a:p>
            <a:r>
              <a:rPr lang="nl-NL" dirty="0" smtClean="0">
                <a:solidFill>
                  <a:srgbClr val="FF0000"/>
                </a:solidFill>
              </a:rPr>
              <a:t>1908: Engeland</a:t>
            </a:r>
          </a:p>
          <a:p>
            <a:r>
              <a:rPr lang="nl-NL" dirty="0" smtClean="0">
                <a:solidFill>
                  <a:srgbClr val="FF0000"/>
                </a:solidFill>
              </a:rPr>
              <a:t>1912:Engeland</a:t>
            </a:r>
          </a:p>
          <a:p>
            <a:r>
              <a:rPr lang="nl-NL" dirty="0" smtClean="0">
                <a:solidFill>
                  <a:srgbClr val="FF0000"/>
                </a:solidFill>
              </a:rPr>
              <a:t>1920: België</a:t>
            </a:r>
          </a:p>
          <a:p>
            <a:r>
              <a:rPr lang="nl-NL" dirty="0" smtClean="0">
                <a:solidFill>
                  <a:srgbClr val="FF0000"/>
                </a:solidFill>
              </a:rPr>
              <a:t>1924: Uruguay</a:t>
            </a:r>
          </a:p>
          <a:p>
            <a:r>
              <a:rPr lang="nl-NL" dirty="0" smtClean="0">
                <a:solidFill>
                  <a:srgbClr val="FF0000"/>
                </a:solidFill>
              </a:rPr>
              <a:t>1928: Uruguay</a:t>
            </a:r>
          </a:p>
          <a:p>
            <a:r>
              <a:rPr lang="nl-NL" dirty="0" smtClean="0">
                <a:solidFill>
                  <a:srgbClr val="FF0000"/>
                </a:solidFill>
              </a:rPr>
              <a:t>1936: Italië</a:t>
            </a:r>
          </a:p>
          <a:p>
            <a:r>
              <a:rPr lang="nl-NL" dirty="0" smtClean="0">
                <a:solidFill>
                  <a:srgbClr val="FF0000"/>
                </a:solidFill>
              </a:rPr>
              <a:t>1948: Zweden  	</a:t>
            </a:r>
          </a:p>
          <a:p>
            <a:r>
              <a:rPr lang="nl-NL" dirty="0" smtClean="0">
                <a:solidFill>
                  <a:srgbClr val="FF0000"/>
                </a:solidFill>
              </a:rPr>
              <a:t>1952: Hongarije</a:t>
            </a:r>
          </a:p>
          <a:p>
            <a:r>
              <a:rPr lang="nl-NL" dirty="0" smtClean="0">
                <a:solidFill>
                  <a:srgbClr val="FF0000"/>
                </a:solidFill>
              </a:rPr>
              <a:t>1956: Sovjet-Unie</a:t>
            </a:r>
          </a:p>
          <a:p>
            <a:r>
              <a:rPr lang="nl-NL" dirty="0" smtClean="0">
                <a:solidFill>
                  <a:srgbClr val="FF0000"/>
                </a:solidFill>
              </a:rPr>
              <a:t>1960: Joegoslavië</a:t>
            </a:r>
          </a:p>
          <a:p>
            <a:r>
              <a:rPr lang="nl-NL" dirty="0" smtClean="0">
                <a:solidFill>
                  <a:srgbClr val="FF0000"/>
                </a:solidFill>
              </a:rPr>
              <a:t>1964: Hongarije</a:t>
            </a:r>
          </a:p>
          <a:p>
            <a:endParaRPr lang="nl-NL" dirty="0"/>
          </a:p>
        </p:txBody>
      </p:sp>
      <p:sp>
        <p:nvSpPr>
          <p:cNvPr id="6" name="Tekstvak 5"/>
          <p:cNvSpPr txBox="1"/>
          <p:nvPr/>
        </p:nvSpPr>
        <p:spPr>
          <a:xfrm>
            <a:off x="3714744" y="1643050"/>
            <a:ext cx="2857520" cy="4801314"/>
          </a:xfrm>
          <a:prstGeom prst="rect">
            <a:avLst/>
          </a:prstGeom>
          <a:noFill/>
        </p:spPr>
        <p:txBody>
          <a:bodyPr wrap="square" rtlCol="0">
            <a:spAutoFit/>
          </a:bodyPr>
          <a:lstStyle/>
          <a:p>
            <a:r>
              <a:rPr lang="nl-NL" sz="2400" dirty="0" smtClean="0">
                <a:solidFill>
                  <a:srgbClr val="FF0000"/>
                </a:solidFill>
              </a:rPr>
              <a:t>1968: Hongarije</a:t>
            </a:r>
          </a:p>
          <a:p>
            <a:r>
              <a:rPr lang="nl-NL" sz="2400" dirty="0" smtClean="0">
                <a:solidFill>
                  <a:srgbClr val="FF0000"/>
                </a:solidFill>
              </a:rPr>
              <a:t>1972: Polen </a:t>
            </a:r>
          </a:p>
          <a:p>
            <a:r>
              <a:rPr lang="nl-NL" sz="2400" dirty="0" smtClean="0">
                <a:solidFill>
                  <a:srgbClr val="FF0000"/>
                </a:solidFill>
              </a:rPr>
              <a:t>1976: DDR</a:t>
            </a:r>
          </a:p>
          <a:p>
            <a:r>
              <a:rPr lang="nl-NL" sz="2400" dirty="0" smtClean="0">
                <a:solidFill>
                  <a:srgbClr val="FF0000"/>
                </a:solidFill>
              </a:rPr>
              <a:t>1980: Tsjecho-Slowakije</a:t>
            </a:r>
          </a:p>
          <a:p>
            <a:r>
              <a:rPr lang="nl-NL" sz="2400" dirty="0" smtClean="0">
                <a:solidFill>
                  <a:srgbClr val="FF0000"/>
                </a:solidFill>
              </a:rPr>
              <a:t>1984: Frankrijk</a:t>
            </a:r>
          </a:p>
          <a:p>
            <a:r>
              <a:rPr lang="nl-NL" sz="2400" dirty="0" smtClean="0">
                <a:solidFill>
                  <a:srgbClr val="FF0000"/>
                </a:solidFill>
              </a:rPr>
              <a:t>1988: Sovjet-Unie</a:t>
            </a:r>
          </a:p>
          <a:p>
            <a:r>
              <a:rPr lang="nl-NL" sz="2400" dirty="0" smtClean="0">
                <a:solidFill>
                  <a:srgbClr val="FF0000"/>
                </a:solidFill>
              </a:rPr>
              <a:t>1992: Spanje</a:t>
            </a:r>
          </a:p>
          <a:p>
            <a:r>
              <a:rPr lang="nl-NL" sz="2400" dirty="0" smtClean="0">
                <a:solidFill>
                  <a:srgbClr val="FF0000"/>
                </a:solidFill>
              </a:rPr>
              <a:t>1996: Nigeria</a:t>
            </a:r>
          </a:p>
          <a:p>
            <a:r>
              <a:rPr lang="nl-NL" sz="2400" dirty="0" smtClean="0">
                <a:solidFill>
                  <a:srgbClr val="FF0000"/>
                </a:solidFill>
              </a:rPr>
              <a:t>2000: Kameroen</a:t>
            </a:r>
          </a:p>
          <a:p>
            <a:r>
              <a:rPr lang="nl-NL" sz="2400" dirty="0" smtClean="0">
                <a:solidFill>
                  <a:srgbClr val="FF0000"/>
                </a:solidFill>
              </a:rPr>
              <a:t>2004: Argentinië</a:t>
            </a:r>
          </a:p>
          <a:p>
            <a:r>
              <a:rPr lang="nl-NL" sz="2400" dirty="0" smtClean="0">
                <a:solidFill>
                  <a:srgbClr val="FF0000"/>
                </a:solidFill>
              </a:rPr>
              <a:t>2008: Argentinië</a:t>
            </a:r>
          </a:p>
          <a:p>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2000" b="-42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a:p>
        </p:txBody>
      </p:sp>
      <p:pic>
        <p:nvPicPr>
          <p:cNvPr id="1028" name="Picture 4" descr="http://www.gvoetbal.nl/images/kaartZwitserland.jpg"/>
          <p:cNvPicPr>
            <a:picLocks noChangeAspect="1" noChangeArrowheads="1"/>
          </p:cNvPicPr>
          <p:nvPr/>
        </p:nvPicPr>
        <p:blipFill>
          <a:blip r:embed="rId2" cstate="print"/>
          <a:srcRect/>
          <a:stretch>
            <a:fillRect/>
          </a:stretch>
        </p:blipFill>
        <p:spPr bwMode="auto">
          <a:xfrm>
            <a:off x="0" y="0"/>
            <a:ext cx="9144000" cy="3500438"/>
          </a:xfrm>
          <a:prstGeom prst="rect">
            <a:avLst/>
          </a:prstGeom>
          <a:noFill/>
        </p:spPr>
      </p:pic>
      <p:pic>
        <p:nvPicPr>
          <p:cNvPr id="1030" name="Picture 6" descr="http://www.suncamp.nl/maps/spacer.gif"/>
          <p:cNvPicPr>
            <a:picLocks noChangeAspect="1" noChangeArrowheads="1"/>
          </p:cNvPicPr>
          <p:nvPr/>
        </p:nvPicPr>
        <p:blipFill>
          <a:blip r:embed="rId3"/>
          <a:srcRect/>
          <a:stretch>
            <a:fillRect/>
          </a:stretch>
        </p:blipFill>
        <p:spPr bwMode="auto">
          <a:xfrm>
            <a:off x="4211638" y="-1301750"/>
            <a:ext cx="3429000" cy="2667000"/>
          </a:xfrm>
          <a:prstGeom prst="rect">
            <a:avLst/>
          </a:prstGeom>
          <a:noFill/>
        </p:spPr>
      </p:pic>
      <p:pic>
        <p:nvPicPr>
          <p:cNvPr id="1032" name="Picture 8" descr="http://www.suncamp.nl/maps/spacer.gif"/>
          <p:cNvPicPr>
            <a:picLocks noChangeAspect="1" noChangeArrowheads="1"/>
          </p:cNvPicPr>
          <p:nvPr/>
        </p:nvPicPr>
        <p:blipFill>
          <a:blip r:embed="rId3"/>
          <a:srcRect/>
          <a:stretch>
            <a:fillRect/>
          </a:stretch>
        </p:blipFill>
        <p:spPr bwMode="auto">
          <a:xfrm>
            <a:off x="4211638" y="-1301750"/>
            <a:ext cx="3429000" cy="2667000"/>
          </a:xfrm>
          <a:prstGeom prst="rect">
            <a:avLst/>
          </a:prstGeom>
          <a:noFill/>
        </p:spPr>
      </p:pic>
      <p:pic>
        <p:nvPicPr>
          <p:cNvPr id="1034" name="Picture 10" descr="http://www.suncamp.nl/maps/spacer.gif"/>
          <p:cNvPicPr>
            <a:picLocks noChangeAspect="1" noChangeArrowheads="1"/>
          </p:cNvPicPr>
          <p:nvPr/>
        </p:nvPicPr>
        <p:blipFill>
          <a:blip r:embed="rId3"/>
          <a:srcRect/>
          <a:stretch>
            <a:fillRect/>
          </a:stretch>
        </p:blipFill>
        <p:spPr bwMode="auto">
          <a:xfrm>
            <a:off x="4211638" y="-1301750"/>
            <a:ext cx="3429000" cy="2667000"/>
          </a:xfrm>
          <a:prstGeom prst="rect">
            <a:avLst/>
          </a:prstGeom>
          <a:noFill/>
        </p:spPr>
      </p:pic>
      <p:pic>
        <p:nvPicPr>
          <p:cNvPr id="1036" name="Picture 12" descr="http://www.suncamp.nl/maps/spacer.gif"/>
          <p:cNvPicPr>
            <a:picLocks noChangeAspect="1" noChangeArrowheads="1"/>
          </p:cNvPicPr>
          <p:nvPr/>
        </p:nvPicPr>
        <p:blipFill>
          <a:blip r:embed="rId3"/>
          <a:srcRect/>
          <a:stretch>
            <a:fillRect/>
          </a:stretch>
        </p:blipFill>
        <p:spPr bwMode="auto">
          <a:xfrm>
            <a:off x="4211638" y="-1301750"/>
            <a:ext cx="3429000" cy="2667000"/>
          </a:xfrm>
          <a:prstGeom prst="rect">
            <a:avLst/>
          </a:prstGeom>
          <a:noFill/>
        </p:spPr>
      </p:pic>
      <p:pic>
        <p:nvPicPr>
          <p:cNvPr id="1038" name="Picture 14" descr="http://www.suncamp.nl/maps/spacer.gif"/>
          <p:cNvPicPr>
            <a:picLocks noChangeAspect="1" noChangeArrowheads="1"/>
          </p:cNvPicPr>
          <p:nvPr/>
        </p:nvPicPr>
        <p:blipFill>
          <a:blip r:embed="rId3"/>
          <a:srcRect/>
          <a:stretch>
            <a:fillRect/>
          </a:stretch>
        </p:blipFill>
        <p:spPr bwMode="auto">
          <a:xfrm>
            <a:off x="4214810" y="-1333500"/>
            <a:ext cx="3429000" cy="2667000"/>
          </a:xfrm>
          <a:prstGeom prst="rect">
            <a:avLst/>
          </a:prstGeom>
          <a:noFill/>
        </p:spPr>
      </p:pic>
      <p:pic>
        <p:nvPicPr>
          <p:cNvPr id="1046" name="Picture 22" descr="Geneve Je -Eau Fountain"/>
          <p:cNvPicPr>
            <a:picLocks noChangeAspect="1" noChangeArrowheads="1"/>
          </p:cNvPicPr>
          <p:nvPr/>
        </p:nvPicPr>
        <p:blipFill>
          <a:blip r:embed="rId4" cstate="print"/>
          <a:srcRect/>
          <a:stretch>
            <a:fillRect/>
          </a:stretch>
        </p:blipFill>
        <p:spPr bwMode="auto">
          <a:xfrm>
            <a:off x="0" y="3500438"/>
            <a:ext cx="9144000" cy="33575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4000" r="-2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332</Words>
  <Application>Microsoft Office PowerPoint</Application>
  <PresentationFormat>Diavoorstelling (4:3)</PresentationFormat>
  <Paragraphs>31</Paragraphs>
  <Slides>10</Slides>
  <Notes>1</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Office-thema</vt:lpstr>
      <vt:lpstr>De Olympische spelen</vt:lpstr>
      <vt:lpstr>Waar waren de Zomerspelen</vt:lpstr>
      <vt:lpstr>Waar waren de Winterspelen</vt:lpstr>
      <vt:lpstr>Winnaars voetbal bij de mannen</vt:lpstr>
      <vt:lpstr>Dia 5</vt:lpstr>
      <vt:lpstr>Dia 6</vt:lpstr>
      <vt:lpstr>Dia 7</vt:lpstr>
      <vt:lpstr>Dia 8</vt:lpstr>
      <vt:lpstr>Dia 9</vt:lpstr>
      <vt:lpstr>Dia 10</vt:lpstr>
    </vt:vector>
  </TitlesOfParts>
  <Company>OOH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Olympische spelen</dc:title>
  <dc:creator>groep6</dc:creator>
  <cp:lastModifiedBy>groep7</cp:lastModifiedBy>
  <cp:revision>19</cp:revision>
  <dcterms:created xsi:type="dcterms:W3CDTF">2012-05-31T11:41:18Z</dcterms:created>
  <dcterms:modified xsi:type="dcterms:W3CDTF">2012-06-26T12:27:52Z</dcterms:modified>
</cp:coreProperties>
</file>