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0" r:id="rId3"/>
    <p:sldId id="261" r:id="rId4"/>
    <p:sldId id="262" r:id="rId5"/>
    <p:sldId id="259" r:id="rId6"/>
    <p:sldId id="263" r:id="rId7"/>
    <p:sldId id="258" r:id="rId8"/>
    <p:sldId id="257" r:id="rId9"/>
    <p:sldId id="264" r:id="rId10"/>
    <p:sldId id="265" r:id="rId11"/>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24" autoAdjust="0"/>
    <p:restoredTop sz="94660"/>
  </p:normalViewPr>
  <p:slideViewPr>
    <p:cSldViewPr>
      <p:cViewPr varScale="1">
        <p:scale>
          <a:sx n="69" d="100"/>
          <a:sy n="69" d="100"/>
        </p:scale>
        <p:origin x="-432"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8C847C-92FE-4018-9873-94D4A00CBD03}" type="datetimeFigureOut">
              <a:rPr lang="nl-NL" smtClean="0"/>
              <a:pPr/>
              <a:t>26-6-2012</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06FD6E-4534-4D7E-A01C-EF7A1B48F9B8}" type="slidenum">
              <a:rPr lang="nl-NL" smtClean="0"/>
              <a:pPr/>
              <a:t>‹nr.›</a:t>
            </a:fld>
            <a:endParaRPr lang="nl-NL"/>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6906FD6E-4534-4D7E-A01C-EF7A1B48F9B8}" type="slidenum">
              <a:rPr lang="nl-NL" smtClean="0"/>
              <a:pPr/>
              <a:t>9</a:t>
            </a:fld>
            <a:endParaRPr lang="nl-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3C7CA703-A0C6-45E2-8582-1147A0A5D308}" type="datetimeFigureOut">
              <a:rPr lang="nl-NL" smtClean="0"/>
              <a:pPr/>
              <a:t>26-6-2012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31850E00-D525-47B2-86ED-BC0CC2073F16}" type="slidenum">
              <a:rPr lang="nl-NL" smtClean="0"/>
              <a:pPr/>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3C7CA703-A0C6-45E2-8582-1147A0A5D308}" type="datetimeFigureOut">
              <a:rPr lang="nl-NL" smtClean="0"/>
              <a:pPr/>
              <a:t>26-6-2012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31850E00-D525-47B2-86ED-BC0CC2073F16}" type="slidenum">
              <a:rPr lang="nl-NL" smtClean="0"/>
              <a:pPr/>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3C7CA703-A0C6-45E2-8582-1147A0A5D308}" type="datetimeFigureOut">
              <a:rPr lang="nl-NL" smtClean="0"/>
              <a:pPr/>
              <a:t>26-6-2012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31850E00-D525-47B2-86ED-BC0CC2073F16}" type="slidenum">
              <a:rPr lang="nl-NL" smtClean="0"/>
              <a:pPr/>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3C7CA703-A0C6-45E2-8582-1147A0A5D308}" type="datetimeFigureOut">
              <a:rPr lang="nl-NL" smtClean="0"/>
              <a:pPr/>
              <a:t>26-6-2012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31850E00-D525-47B2-86ED-BC0CC2073F16}" type="slidenum">
              <a:rPr lang="nl-NL" smtClean="0"/>
              <a:pPr/>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3C7CA703-A0C6-45E2-8582-1147A0A5D308}" type="datetimeFigureOut">
              <a:rPr lang="nl-NL" smtClean="0"/>
              <a:pPr/>
              <a:t>26-6-2012</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31850E00-D525-47B2-86ED-BC0CC2073F16}" type="slidenum">
              <a:rPr lang="nl-NL" smtClean="0"/>
              <a:pPr/>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3C7CA703-A0C6-45E2-8582-1147A0A5D308}" type="datetimeFigureOut">
              <a:rPr lang="nl-NL" smtClean="0"/>
              <a:pPr/>
              <a:t>26-6-2012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31850E00-D525-47B2-86ED-BC0CC2073F16}" type="slidenum">
              <a:rPr lang="nl-NL" smtClean="0"/>
              <a:pPr/>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3C7CA703-A0C6-45E2-8582-1147A0A5D308}" type="datetimeFigureOut">
              <a:rPr lang="nl-NL" smtClean="0"/>
              <a:pPr/>
              <a:t>26-6-2012</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31850E00-D525-47B2-86ED-BC0CC2073F16}" type="slidenum">
              <a:rPr lang="nl-NL" smtClean="0"/>
              <a:pPr/>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3C7CA703-A0C6-45E2-8582-1147A0A5D308}" type="datetimeFigureOut">
              <a:rPr lang="nl-NL" smtClean="0"/>
              <a:pPr/>
              <a:t>26-6-2012</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31850E00-D525-47B2-86ED-BC0CC2073F16}" type="slidenum">
              <a:rPr lang="nl-NL" smtClean="0"/>
              <a:pPr/>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3C7CA703-A0C6-45E2-8582-1147A0A5D308}" type="datetimeFigureOut">
              <a:rPr lang="nl-NL" smtClean="0"/>
              <a:pPr/>
              <a:t>26-6-2012</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31850E00-D525-47B2-86ED-BC0CC2073F16}" type="slidenum">
              <a:rPr lang="nl-NL" smtClean="0"/>
              <a:pPr/>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3C7CA703-A0C6-45E2-8582-1147A0A5D308}" type="datetimeFigureOut">
              <a:rPr lang="nl-NL" smtClean="0"/>
              <a:pPr/>
              <a:t>26-6-2012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31850E00-D525-47B2-86ED-BC0CC2073F16}" type="slidenum">
              <a:rPr lang="nl-NL" smtClean="0"/>
              <a:pPr/>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3C7CA703-A0C6-45E2-8582-1147A0A5D308}" type="datetimeFigureOut">
              <a:rPr lang="nl-NL" smtClean="0"/>
              <a:pPr/>
              <a:t>26-6-2012</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31850E00-D525-47B2-86ED-BC0CC2073F16}" type="slidenum">
              <a:rPr lang="nl-NL" smtClean="0"/>
              <a:pPr/>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7CA703-A0C6-45E2-8582-1147A0A5D308}" type="datetimeFigureOut">
              <a:rPr lang="nl-NL" smtClean="0"/>
              <a:pPr/>
              <a:t>26-6-2012</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850E00-D525-47B2-86ED-BC0CC2073F16}" type="slidenum">
              <a:rPr lang="nl-NL" smtClean="0"/>
              <a:pPr/>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33000" b="-33000"/>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b="1" dirty="0" smtClean="0">
                <a:ln w="17780" cmpd="sng">
                  <a:solidFill>
                    <a:srgbClr val="FFFFFF"/>
                  </a:solidFill>
                  <a:prstDash val="solid"/>
                  <a:miter lim="800000"/>
                </a:ln>
                <a:solidFill>
                  <a:srgbClr val="FFFF00"/>
                </a:solidFill>
                <a:effectLst>
                  <a:outerShdw blurRad="50800" algn="tl" rotWithShape="0">
                    <a:srgbClr val="000000"/>
                  </a:outerShdw>
                </a:effectLst>
              </a:rPr>
              <a:t>De Olympische spelen</a:t>
            </a:r>
            <a:endParaRPr lang="nl-NL" b="1" dirty="0">
              <a:ln w="17780" cmpd="sng">
                <a:solidFill>
                  <a:srgbClr val="FFFFFF"/>
                </a:solidFill>
                <a:prstDash val="solid"/>
                <a:miter lim="800000"/>
              </a:ln>
              <a:solidFill>
                <a:srgbClr val="FFFF00"/>
              </a:solidFill>
              <a:effectLst>
                <a:outerShdw blurRad="50800" algn="tl" rotWithShape="0">
                  <a:srgbClr val="000000"/>
                </a:outerShdw>
              </a:effectLst>
            </a:endParaRPr>
          </a:p>
        </p:txBody>
      </p:sp>
      <p:sp>
        <p:nvSpPr>
          <p:cNvPr id="3" name="Ondertitel 2"/>
          <p:cNvSpPr>
            <a:spLocks noGrp="1"/>
          </p:cNvSpPr>
          <p:nvPr>
            <p:ph type="subTitle" idx="1"/>
          </p:nvPr>
        </p:nvSpPr>
        <p:spPr/>
        <p:txBody>
          <a:bodyPr/>
          <a:lstStyle/>
          <a:p>
            <a:endParaRPr lang="nl-NL"/>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0000" r="-10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lstStyle/>
          <a:p>
            <a:endParaRPr lang="nl-NL"/>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59000">
              <a:srgbClr val="FFFF00"/>
            </a:gs>
            <a:gs pos="45000">
              <a:srgbClr val="FF7A00"/>
            </a:gs>
            <a:gs pos="70000">
              <a:srgbClr val="FF0300"/>
            </a:gs>
            <a:gs pos="100000">
              <a:srgbClr val="4D0808"/>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Waar waren de Zomerspelen</a:t>
            </a:r>
            <a:endParaRPr lang="nl-NL" dirty="0"/>
          </a:p>
        </p:txBody>
      </p:sp>
      <p:sp>
        <p:nvSpPr>
          <p:cNvPr id="3" name="Tijdelijke aanduiding voor inhoud 2"/>
          <p:cNvSpPr>
            <a:spLocks noGrp="1"/>
          </p:cNvSpPr>
          <p:nvPr>
            <p:ph idx="1"/>
          </p:nvPr>
        </p:nvSpPr>
        <p:spPr/>
        <p:txBody>
          <a:bodyPr>
            <a:normAutofit fontScale="85000" lnSpcReduction="20000"/>
          </a:bodyPr>
          <a:lstStyle/>
          <a:p>
            <a:r>
              <a:rPr lang="nl-NL" dirty="0"/>
              <a:t>1896 Athene, Griekenland. 1900 Parijs, Frankrijk. 1904 Saint Louis, USA. 1908 Londen, Engeland. 1912 Stockholm, Zweden. 1920 Antwerpen, België. 1924 Parijs, Frankrijk. 1928 Amsterdam, Nederland. 1932 Los Angeles, USA. 1936 Berlijn, Duitsland. 1948 Londen, Engeland. 1952 Helsinki, Finland 1956. Melbourne, Australië. 1956 Stockholm, Zweden. 1960 Rome, </a:t>
            </a:r>
            <a:r>
              <a:rPr lang="nl-NL" dirty="0" err="1"/>
              <a:t>Italie</a:t>
            </a:r>
            <a:r>
              <a:rPr lang="nl-NL" dirty="0"/>
              <a:t>. </a:t>
            </a:r>
            <a:r>
              <a:rPr lang="en-US" dirty="0"/>
              <a:t>1964 Tokyo, Japan. 1968 Mexico City, Mexico. 1972 </a:t>
            </a:r>
            <a:r>
              <a:rPr lang="en-US" dirty="0" err="1"/>
              <a:t>Munchen</a:t>
            </a:r>
            <a:r>
              <a:rPr lang="en-US" dirty="0"/>
              <a:t>, West </a:t>
            </a:r>
            <a:r>
              <a:rPr lang="en-US" dirty="0" err="1"/>
              <a:t>Duitsland</a:t>
            </a:r>
            <a:r>
              <a:rPr lang="en-US" dirty="0"/>
              <a:t>. 1976 Montreal, Canada. 1980 </a:t>
            </a:r>
            <a:r>
              <a:rPr lang="en-US" dirty="0" err="1"/>
              <a:t>Moskou</a:t>
            </a:r>
            <a:r>
              <a:rPr lang="en-US" dirty="0"/>
              <a:t>, USSR. 1984 Los Angeles, USA. 1988 Seoul, </a:t>
            </a:r>
            <a:r>
              <a:rPr lang="en-US" dirty="0" err="1"/>
              <a:t>Zuid</a:t>
            </a:r>
            <a:r>
              <a:rPr lang="en-US" dirty="0"/>
              <a:t> Korea. 1992 Barcelona, </a:t>
            </a:r>
            <a:r>
              <a:rPr lang="en-US" dirty="0" err="1"/>
              <a:t>Spanje</a:t>
            </a:r>
            <a:r>
              <a:rPr lang="en-US" dirty="0"/>
              <a:t>. 1996 Atlanta, USA. 2000 Sydney, </a:t>
            </a:r>
            <a:r>
              <a:rPr lang="en-US" dirty="0" err="1"/>
              <a:t>Australië</a:t>
            </a:r>
            <a:r>
              <a:rPr lang="en-US" dirty="0"/>
              <a:t>. </a:t>
            </a:r>
            <a:r>
              <a:rPr lang="nl-NL" dirty="0"/>
              <a:t>2004 Athene, Griekenland. 2008 Peking, China.</a:t>
            </a:r>
          </a:p>
          <a:p>
            <a:endParaRPr lang="nl-NL"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83000">
              <a:srgbClr val="00B0F0"/>
            </a:gs>
            <a:gs pos="20000">
              <a:srgbClr val="000040"/>
            </a:gs>
            <a:gs pos="50000">
              <a:srgbClr val="400040"/>
            </a:gs>
            <a:gs pos="75000">
              <a:srgbClr val="8F0040"/>
            </a:gs>
            <a:gs pos="89999">
              <a:srgbClr val="F27300"/>
            </a:gs>
            <a:gs pos="100000">
              <a:srgbClr val="FFBF00"/>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nl-NL" b="1" cap="all"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Waar waren de Winterspelen</a:t>
            </a:r>
            <a:endParaRPr lang="nl-NL" b="1"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 name="Tijdelijke aanduiding voor inhoud 2"/>
          <p:cNvSpPr>
            <a:spLocks noGrp="1"/>
          </p:cNvSpPr>
          <p:nvPr>
            <p:ph idx="1"/>
          </p:nvPr>
        </p:nvSpPr>
        <p:spPr/>
        <p:txBody>
          <a:bodyPr>
            <a:normAutofit fontScale="85000" lnSpcReduction="10000"/>
          </a:bodyPr>
          <a:lstStyle/>
          <a:p>
            <a:r>
              <a:rPr lang="nl-NL" dirty="0">
                <a:solidFill>
                  <a:srgbClr val="FF0000"/>
                </a:solidFill>
              </a:rPr>
              <a:t>1924 </a:t>
            </a:r>
            <a:r>
              <a:rPr lang="nl-NL" dirty="0" err="1">
                <a:solidFill>
                  <a:srgbClr val="FF0000"/>
                </a:solidFill>
              </a:rPr>
              <a:t>Chamonix</a:t>
            </a:r>
            <a:r>
              <a:rPr lang="nl-NL" dirty="0">
                <a:solidFill>
                  <a:srgbClr val="FF0000"/>
                </a:solidFill>
              </a:rPr>
              <a:t>, Frankrijk. 1928 St. </a:t>
            </a:r>
            <a:r>
              <a:rPr lang="nl-NL" dirty="0" err="1">
                <a:solidFill>
                  <a:srgbClr val="FF0000"/>
                </a:solidFill>
              </a:rPr>
              <a:t>Moritz</a:t>
            </a:r>
            <a:r>
              <a:rPr lang="nl-NL" dirty="0">
                <a:solidFill>
                  <a:srgbClr val="FF0000"/>
                </a:solidFill>
              </a:rPr>
              <a:t>, Zwitserland. 1932 Lake </a:t>
            </a:r>
            <a:r>
              <a:rPr lang="nl-NL" dirty="0" err="1">
                <a:solidFill>
                  <a:srgbClr val="FF0000"/>
                </a:solidFill>
              </a:rPr>
              <a:t>Placid</a:t>
            </a:r>
            <a:r>
              <a:rPr lang="nl-NL" dirty="0">
                <a:solidFill>
                  <a:srgbClr val="FF0000"/>
                </a:solidFill>
              </a:rPr>
              <a:t>, USA. 1936 </a:t>
            </a:r>
            <a:r>
              <a:rPr lang="nl-NL" dirty="0" err="1">
                <a:solidFill>
                  <a:srgbClr val="FF0000"/>
                </a:solidFill>
              </a:rPr>
              <a:t>Garmisch-Partenkirchen</a:t>
            </a:r>
            <a:r>
              <a:rPr lang="nl-NL" dirty="0">
                <a:solidFill>
                  <a:srgbClr val="FF0000"/>
                </a:solidFill>
              </a:rPr>
              <a:t>, Duitsland. 1948 St. </a:t>
            </a:r>
            <a:r>
              <a:rPr lang="nl-NL" dirty="0" err="1">
                <a:solidFill>
                  <a:srgbClr val="FF0000"/>
                </a:solidFill>
              </a:rPr>
              <a:t>Moritz</a:t>
            </a:r>
            <a:r>
              <a:rPr lang="nl-NL" dirty="0">
                <a:solidFill>
                  <a:srgbClr val="FF0000"/>
                </a:solidFill>
              </a:rPr>
              <a:t>, Zwitserland. 1952 </a:t>
            </a:r>
            <a:r>
              <a:rPr lang="nl-NL" dirty="0" err="1">
                <a:solidFill>
                  <a:srgbClr val="FF0000"/>
                </a:solidFill>
              </a:rPr>
              <a:t>Olso</a:t>
            </a:r>
            <a:r>
              <a:rPr lang="nl-NL" dirty="0">
                <a:solidFill>
                  <a:srgbClr val="FF0000"/>
                </a:solidFill>
              </a:rPr>
              <a:t>, Noorwegen. 1956 </a:t>
            </a:r>
            <a:r>
              <a:rPr lang="nl-NL" dirty="0" err="1">
                <a:solidFill>
                  <a:srgbClr val="FF0000"/>
                </a:solidFill>
              </a:rPr>
              <a:t>Cortina</a:t>
            </a:r>
            <a:r>
              <a:rPr lang="nl-NL" dirty="0">
                <a:solidFill>
                  <a:srgbClr val="FF0000"/>
                </a:solidFill>
              </a:rPr>
              <a:t> </a:t>
            </a:r>
            <a:r>
              <a:rPr lang="nl-NL" dirty="0" err="1">
                <a:solidFill>
                  <a:srgbClr val="FF0000"/>
                </a:solidFill>
              </a:rPr>
              <a:t>d'Ampezzo</a:t>
            </a:r>
            <a:r>
              <a:rPr lang="nl-NL" dirty="0">
                <a:solidFill>
                  <a:srgbClr val="FF0000"/>
                </a:solidFill>
              </a:rPr>
              <a:t>, Italië. 1960 Squaw </a:t>
            </a:r>
            <a:r>
              <a:rPr lang="nl-NL" dirty="0" err="1">
                <a:solidFill>
                  <a:srgbClr val="FF0000"/>
                </a:solidFill>
              </a:rPr>
              <a:t>Valley</a:t>
            </a:r>
            <a:r>
              <a:rPr lang="nl-NL" dirty="0">
                <a:solidFill>
                  <a:srgbClr val="FF0000"/>
                </a:solidFill>
              </a:rPr>
              <a:t>, USA. 1964 Innsbruck, Oostenrijk. 1968 </a:t>
            </a:r>
            <a:r>
              <a:rPr lang="nl-NL" dirty="0" err="1">
                <a:solidFill>
                  <a:srgbClr val="FF0000"/>
                </a:solidFill>
              </a:rPr>
              <a:t>Grenoble</a:t>
            </a:r>
            <a:r>
              <a:rPr lang="nl-NL" dirty="0">
                <a:solidFill>
                  <a:srgbClr val="FF0000"/>
                </a:solidFill>
              </a:rPr>
              <a:t>, Frankrijk. 1972 </a:t>
            </a:r>
            <a:r>
              <a:rPr lang="nl-NL" dirty="0" err="1">
                <a:solidFill>
                  <a:srgbClr val="FF0000"/>
                </a:solidFill>
              </a:rPr>
              <a:t>Sapporo</a:t>
            </a:r>
            <a:r>
              <a:rPr lang="nl-NL" dirty="0">
                <a:solidFill>
                  <a:srgbClr val="FF0000"/>
                </a:solidFill>
              </a:rPr>
              <a:t>, Japan. 1976 Innsbruck, Oostenrijk. 1980 Lake </a:t>
            </a:r>
            <a:r>
              <a:rPr lang="nl-NL" dirty="0" err="1">
                <a:solidFill>
                  <a:srgbClr val="FF0000"/>
                </a:solidFill>
              </a:rPr>
              <a:t>Placid</a:t>
            </a:r>
            <a:r>
              <a:rPr lang="nl-NL" dirty="0">
                <a:solidFill>
                  <a:srgbClr val="FF0000"/>
                </a:solidFill>
              </a:rPr>
              <a:t>, USA. 1984 Sarajevo, Joegoslavië. 1988 </a:t>
            </a:r>
            <a:r>
              <a:rPr lang="nl-NL" dirty="0" err="1">
                <a:solidFill>
                  <a:srgbClr val="FF0000"/>
                </a:solidFill>
              </a:rPr>
              <a:t>Calgary</a:t>
            </a:r>
            <a:r>
              <a:rPr lang="nl-NL" dirty="0">
                <a:solidFill>
                  <a:srgbClr val="FF0000"/>
                </a:solidFill>
              </a:rPr>
              <a:t>, Canada. 1992 </a:t>
            </a:r>
            <a:r>
              <a:rPr lang="nl-NL" dirty="0" err="1">
                <a:solidFill>
                  <a:srgbClr val="FF0000"/>
                </a:solidFill>
              </a:rPr>
              <a:t>Albertville</a:t>
            </a:r>
            <a:r>
              <a:rPr lang="nl-NL" dirty="0">
                <a:solidFill>
                  <a:srgbClr val="FF0000"/>
                </a:solidFill>
              </a:rPr>
              <a:t>, Frankrijk. 1994 </a:t>
            </a:r>
            <a:r>
              <a:rPr lang="nl-NL" dirty="0" err="1">
                <a:solidFill>
                  <a:srgbClr val="FF0000"/>
                </a:solidFill>
              </a:rPr>
              <a:t>Lillehammer</a:t>
            </a:r>
            <a:r>
              <a:rPr lang="nl-NL" dirty="0">
                <a:solidFill>
                  <a:srgbClr val="FF0000"/>
                </a:solidFill>
              </a:rPr>
              <a:t>, Noorwegen. 1998 </a:t>
            </a:r>
            <a:r>
              <a:rPr lang="nl-NL" dirty="0" err="1">
                <a:solidFill>
                  <a:srgbClr val="FF0000"/>
                </a:solidFill>
              </a:rPr>
              <a:t>Nagano</a:t>
            </a:r>
            <a:r>
              <a:rPr lang="nl-NL" dirty="0">
                <a:solidFill>
                  <a:srgbClr val="FF0000"/>
                </a:solidFill>
              </a:rPr>
              <a:t>, Japan. 2002 </a:t>
            </a:r>
            <a:r>
              <a:rPr lang="nl-NL" dirty="0" err="1">
                <a:solidFill>
                  <a:srgbClr val="FF0000"/>
                </a:solidFill>
              </a:rPr>
              <a:t>Salt</a:t>
            </a:r>
            <a:r>
              <a:rPr lang="nl-NL" dirty="0">
                <a:solidFill>
                  <a:srgbClr val="FF0000"/>
                </a:solidFill>
              </a:rPr>
              <a:t> Lake City, USA. 2006 Turijn, Italië. 2010 </a:t>
            </a:r>
            <a:r>
              <a:rPr lang="nl-NL" dirty="0" err="1">
                <a:solidFill>
                  <a:srgbClr val="FF0000"/>
                </a:solidFill>
              </a:rPr>
              <a:t>Vancouver</a:t>
            </a:r>
            <a:r>
              <a:rPr lang="nl-NL" dirty="0">
                <a:solidFill>
                  <a:srgbClr val="FF0000"/>
                </a:solidFill>
              </a:rPr>
              <a:t>, Canada.</a:t>
            </a:r>
          </a:p>
          <a:p>
            <a:endParaRPr lang="nl-NL"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84000">
              <a:srgbClr val="FFFF00"/>
            </a:gs>
            <a:gs pos="30000">
              <a:srgbClr val="66008F"/>
            </a:gs>
            <a:gs pos="64999">
              <a:srgbClr val="BA0066"/>
            </a:gs>
            <a:gs pos="89999">
              <a:srgbClr val="FF0000"/>
            </a:gs>
            <a:gs pos="100000">
              <a:srgbClr val="FF8200"/>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Winnaars voetbal bij de mannen</a:t>
            </a:r>
            <a:r>
              <a:rPr lang="nl-NL" dirty="0" smtClean="0">
                <a:sym typeface="Wingdings" pitchFamily="2" charset="2"/>
              </a:rPr>
              <a:t></a:t>
            </a:r>
            <a:endParaRPr lang="nl-NL" dirty="0"/>
          </a:p>
        </p:txBody>
      </p:sp>
      <p:sp>
        <p:nvSpPr>
          <p:cNvPr id="3" name="Tijdelijke aanduiding voor inhoud 2"/>
          <p:cNvSpPr>
            <a:spLocks noGrp="1"/>
          </p:cNvSpPr>
          <p:nvPr>
            <p:ph idx="1"/>
          </p:nvPr>
        </p:nvSpPr>
        <p:spPr/>
        <p:txBody>
          <a:bodyPr>
            <a:normAutofit fontScale="70000" lnSpcReduction="20000"/>
          </a:bodyPr>
          <a:lstStyle/>
          <a:p>
            <a:r>
              <a:rPr lang="nl-NL" dirty="0" smtClean="0">
                <a:solidFill>
                  <a:srgbClr val="FF0000"/>
                </a:solidFill>
              </a:rPr>
              <a:t>1900: Engeland</a:t>
            </a:r>
          </a:p>
          <a:p>
            <a:r>
              <a:rPr lang="nl-NL" dirty="0" smtClean="0">
                <a:solidFill>
                  <a:srgbClr val="FF0000"/>
                </a:solidFill>
              </a:rPr>
              <a:t>1904: Canada</a:t>
            </a:r>
          </a:p>
          <a:p>
            <a:r>
              <a:rPr lang="nl-NL" dirty="0" smtClean="0">
                <a:solidFill>
                  <a:srgbClr val="FF0000"/>
                </a:solidFill>
              </a:rPr>
              <a:t>1908: Engeland</a:t>
            </a:r>
          </a:p>
          <a:p>
            <a:r>
              <a:rPr lang="nl-NL" dirty="0" smtClean="0">
                <a:solidFill>
                  <a:srgbClr val="FF0000"/>
                </a:solidFill>
              </a:rPr>
              <a:t>1912:Engeland</a:t>
            </a:r>
          </a:p>
          <a:p>
            <a:r>
              <a:rPr lang="nl-NL" dirty="0" smtClean="0">
                <a:solidFill>
                  <a:srgbClr val="FF0000"/>
                </a:solidFill>
              </a:rPr>
              <a:t>1920: België</a:t>
            </a:r>
          </a:p>
          <a:p>
            <a:r>
              <a:rPr lang="nl-NL" dirty="0" smtClean="0">
                <a:solidFill>
                  <a:srgbClr val="FF0000"/>
                </a:solidFill>
              </a:rPr>
              <a:t>1924: Uruguay</a:t>
            </a:r>
          </a:p>
          <a:p>
            <a:r>
              <a:rPr lang="nl-NL" dirty="0" smtClean="0">
                <a:solidFill>
                  <a:srgbClr val="FF0000"/>
                </a:solidFill>
              </a:rPr>
              <a:t>1928: Uruguay</a:t>
            </a:r>
          </a:p>
          <a:p>
            <a:r>
              <a:rPr lang="nl-NL" dirty="0" smtClean="0">
                <a:solidFill>
                  <a:srgbClr val="FF0000"/>
                </a:solidFill>
              </a:rPr>
              <a:t>1936: Italië</a:t>
            </a:r>
          </a:p>
          <a:p>
            <a:r>
              <a:rPr lang="nl-NL" dirty="0" smtClean="0">
                <a:solidFill>
                  <a:srgbClr val="FF0000"/>
                </a:solidFill>
              </a:rPr>
              <a:t>1948: Zweden  	</a:t>
            </a:r>
          </a:p>
          <a:p>
            <a:r>
              <a:rPr lang="nl-NL" dirty="0" smtClean="0">
                <a:solidFill>
                  <a:srgbClr val="FF0000"/>
                </a:solidFill>
              </a:rPr>
              <a:t>1952: Hongarije</a:t>
            </a:r>
          </a:p>
          <a:p>
            <a:r>
              <a:rPr lang="nl-NL" dirty="0" smtClean="0">
                <a:solidFill>
                  <a:srgbClr val="FF0000"/>
                </a:solidFill>
              </a:rPr>
              <a:t>1956: Sovjet-Unie</a:t>
            </a:r>
          </a:p>
          <a:p>
            <a:r>
              <a:rPr lang="nl-NL" dirty="0" smtClean="0">
                <a:solidFill>
                  <a:srgbClr val="FF0000"/>
                </a:solidFill>
              </a:rPr>
              <a:t>1960: Joegoslavië</a:t>
            </a:r>
          </a:p>
          <a:p>
            <a:r>
              <a:rPr lang="nl-NL" dirty="0" smtClean="0">
                <a:solidFill>
                  <a:srgbClr val="FF0000"/>
                </a:solidFill>
              </a:rPr>
              <a:t>1964: Hongarije</a:t>
            </a:r>
          </a:p>
          <a:p>
            <a:endParaRPr lang="nl-NL" dirty="0"/>
          </a:p>
        </p:txBody>
      </p:sp>
      <p:sp>
        <p:nvSpPr>
          <p:cNvPr id="6" name="Tekstvak 5"/>
          <p:cNvSpPr txBox="1"/>
          <p:nvPr/>
        </p:nvSpPr>
        <p:spPr>
          <a:xfrm>
            <a:off x="3714744" y="1643050"/>
            <a:ext cx="2857520" cy="4801314"/>
          </a:xfrm>
          <a:prstGeom prst="rect">
            <a:avLst/>
          </a:prstGeom>
          <a:noFill/>
        </p:spPr>
        <p:txBody>
          <a:bodyPr wrap="square" rtlCol="0">
            <a:spAutoFit/>
          </a:bodyPr>
          <a:lstStyle/>
          <a:p>
            <a:r>
              <a:rPr lang="nl-NL" sz="2400" dirty="0" smtClean="0">
                <a:solidFill>
                  <a:srgbClr val="FF0000"/>
                </a:solidFill>
              </a:rPr>
              <a:t>1968: Hongarije</a:t>
            </a:r>
          </a:p>
          <a:p>
            <a:r>
              <a:rPr lang="nl-NL" sz="2400" dirty="0" smtClean="0">
                <a:solidFill>
                  <a:srgbClr val="FF0000"/>
                </a:solidFill>
              </a:rPr>
              <a:t>1972: Polen </a:t>
            </a:r>
          </a:p>
          <a:p>
            <a:r>
              <a:rPr lang="nl-NL" sz="2400" dirty="0" smtClean="0">
                <a:solidFill>
                  <a:srgbClr val="FF0000"/>
                </a:solidFill>
              </a:rPr>
              <a:t>1976: DDR</a:t>
            </a:r>
          </a:p>
          <a:p>
            <a:r>
              <a:rPr lang="nl-NL" sz="2400" dirty="0" smtClean="0">
                <a:solidFill>
                  <a:srgbClr val="FF0000"/>
                </a:solidFill>
              </a:rPr>
              <a:t>1980: Tsjecho-Slowakije</a:t>
            </a:r>
          </a:p>
          <a:p>
            <a:r>
              <a:rPr lang="nl-NL" sz="2400" dirty="0" smtClean="0">
                <a:solidFill>
                  <a:srgbClr val="FF0000"/>
                </a:solidFill>
              </a:rPr>
              <a:t>1984: Frankrijk</a:t>
            </a:r>
          </a:p>
          <a:p>
            <a:r>
              <a:rPr lang="nl-NL" sz="2400" dirty="0" smtClean="0">
                <a:solidFill>
                  <a:srgbClr val="FF0000"/>
                </a:solidFill>
              </a:rPr>
              <a:t>1988: Sovjet-Unie</a:t>
            </a:r>
          </a:p>
          <a:p>
            <a:r>
              <a:rPr lang="nl-NL" sz="2400" dirty="0" smtClean="0">
                <a:solidFill>
                  <a:srgbClr val="FF0000"/>
                </a:solidFill>
              </a:rPr>
              <a:t>1992: Spanje</a:t>
            </a:r>
          </a:p>
          <a:p>
            <a:r>
              <a:rPr lang="nl-NL" sz="2400" dirty="0" smtClean="0">
                <a:solidFill>
                  <a:srgbClr val="FF0000"/>
                </a:solidFill>
              </a:rPr>
              <a:t>1996: Nigeria</a:t>
            </a:r>
          </a:p>
          <a:p>
            <a:r>
              <a:rPr lang="nl-NL" sz="2400" dirty="0" smtClean="0">
                <a:solidFill>
                  <a:srgbClr val="FF0000"/>
                </a:solidFill>
              </a:rPr>
              <a:t>2000: Kameroen</a:t>
            </a:r>
          </a:p>
          <a:p>
            <a:r>
              <a:rPr lang="nl-NL" sz="2400" dirty="0" smtClean="0">
                <a:solidFill>
                  <a:srgbClr val="FF0000"/>
                </a:solidFill>
              </a:rPr>
              <a:t>2004: Argentinië</a:t>
            </a:r>
          </a:p>
          <a:p>
            <a:r>
              <a:rPr lang="nl-NL" sz="2400" dirty="0" smtClean="0">
                <a:solidFill>
                  <a:srgbClr val="FF0000"/>
                </a:solidFill>
              </a:rPr>
              <a:t>2008: Argentinië</a:t>
            </a:r>
          </a:p>
          <a:p>
            <a:endParaRPr lang="nl-NL"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42000" b="-42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lstStyle/>
          <a:p>
            <a:endParaRPr lang="nl-NL"/>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dirty="0"/>
          </a:p>
        </p:txBody>
      </p:sp>
      <p:sp>
        <p:nvSpPr>
          <p:cNvPr id="3" name="Tijdelijke aanduiding voor inhoud 2"/>
          <p:cNvSpPr>
            <a:spLocks noGrp="1"/>
          </p:cNvSpPr>
          <p:nvPr>
            <p:ph idx="1"/>
          </p:nvPr>
        </p:nvSpPr>
        <p:spPr/>
        <p:txBody>
          <a:bodyPr/>
          <a:lstStyle/>
          <a:p>
            <a:endParaRPr lang="nl-NL"/>
          </a:p>
        </p:txBody>
      </p:sp>
      <p:pic>
        <p:nvPicPr>
          <p:cNvPr id="1028" name="Picture 4" descr="http://www.gvoetbal.nl/images/kaartZwitserland.jpg"/>
          <p:cNvPicPr>
            <a:picLocks noChangeAspect="1" noChangeArrowheads="1"/>
          </p:cNvPicPr>
          <p:nvPr/>
        </p:nvPicPr>
        <p:blipFill>
          <a:blip r:embed="rId2" cstate="print"/>
          <a:srcRect/>
          <a:stretch>
            <a:fillRect/>
          </a:stretch>
        </p:blipFill>
        <p:spPr bwMode="auto">
          <a:xfrm>
            <a:off x="0" y="0"/>
            <a:ext cx="9144000" cy="3500438"/>
          </a:xfrm>
          <a:prstGeom prst="rect">
            <a:avLst/>
          </a:prstGeom>
          <a:noFill/>
        </p:spPr>
      </p:pic>
      <p:pic>
        <p:nvPicPr>
          <p:cNvPr id="1030" name="Picture 6" descr="http://www.suncamp.nl/maps/spacer.gif"/>
          <p:cNvPicPr>
            <a:picLocks noChangeAspect="1" noChangeArrowheads="1"/>
          </p:cNvPicPr>
          <p:nvPr/>
        </p:nvPicPr>
        <p:blipFill>
          <a:blip r:embed="rId3"/>
          <a:srcRect/>
          <a:stretch>
            <a:fillRect/>
          </a:stretch>
        </p:blipFill>
        <p:spPr bwMode="auto">
          <a:xfrm>
            <a:off x="4211638" y="-1301750"/>
            <a:ext cx="3429000" cy="2667000"/>
          </a:xfrm>
          <a:prstGeom prst="rect">
            <a:avLst/>
          </a:prstGeom>
          <a:noFill/>
        </p:spPr>
      </p:pic>
      <p:pic>
        <p:nvPicPr>
          <p:cNvPr id="1032" name="Picture 8" descr="http://www.suncamp.nl/maps/spacer.gif"/>
          <p:cNvPicPr>
            <a:picLocks noChangeAspect="1" noChangeArrowheads="1"/>
          </p:cNvPicPr>
          <p:nvPr/>
        </p:nvPicPr>
        <p:blipFill>
          <a:blip r:embed="rId3"/>
          <a:srcRect/>
          <a:stretch>
            <a:fillRect/>
          </a:stretch>
        </p:blipFill>
        <p:spPr bwMode="auto">
          <a:xfrm>
            <a:off x="4211638" y="-1301750"/>
            <a:ext cx="3429000" cy="2667000"/>
          </a:xfrm>
          <a:prstGeom prst="rect">
            <a:avLst/>
          </a:prstGeom>
          <a:noFill/>
        </p:spPr>
      </p:pic>
      <p:pic>
        <p:nvPicPr>
          <p:cNvPr id="1034" name="Picture 10" descr="http://www.suncamp.nl/maps/spacer.gif"/>
          <p:cNvPicPr>
            <a:picLocks noChangeAspect="1" noChangeArrowheads="1"/>
          </p:cNvPicPr>
          <p:nvPr/>
        </p:nvPicPr>
        <p:blipFill>
          <a:blip r:embed="rId3"/>
          <a:srcRect/>
          <a:stretch>
            <a:fillRect/>
          </a:stretch>
        </p:blipFill>
        <p:spPr bwMode="auto">
          <a:xfrm>
            <a:off x="4211638" y="-1301750"/>
            <a:ext cx="3429000" cy="2667000"/>
          </a:xfrm>
          <a:prstGeom prst="rect">
            <a:avLst/>
          </a:prstGeom>
          <a:noFill/>
        </p:spPr>
      </p:pic>
      <p:pic>
        <p:nvPicPr>
          <p:cNvPr id="1036" name="Picture 12" descr="http://www.suncamp.nl/maps/spacer.gif"/>
          <p:cNvPicPr>
            <a:picLocks noChangeAspect="1" noChangeArrowheads="1"/>
          </p:cNvPicPr>
          <p:nvPr/>
        </p:nvPicPr>
        <p:blipFill>
          <a:blip r:embed="rId3"/>
          <a:srcRect/>
          <a:stretch>
            <a:fillRect/>
          </a:stretch>
        </p:blipFill>
        <p:spPr bwMode="auto">
          <a:xfrm>
            <a:off x="4211638" y="-1301750"/>
            <a:ext cx="3429000" cy="2667000"/>
          </a:xfrm>
          <a:prstGeom prst="rect">
            <a:avLst/>
          </a:prstGeom>
          <a:noFill/>
        </p:spPr>
      </p:pic>
      <p:pic>
        <p:nvPicPr>
          <p:cNvPr id="1038" name="Picture 14" descr="http://www.suncamp.nl/maps/spacer.gif"/>
          <p:cNvPicPr>
            <a:picLocks noChangeAspect="1" noChangeArrowheads="1"/>
          </p:cNvPicPr>
          <p:nvPr/>
        </p:nvPicPr>
        <p:blipFill>
          <a:blip r:embed="rId3"/>
          <a:srcRect/>
          <a:stretch>
            <a:fillRect/>
          </a:stretch>
        </p:blipFill>
        <p:spPr bwMode="auto">
          <a:xfrm>
            <a:off x="4214810" y="-1333500"/>
            <a:ext cx="3429000" cy="2667000"/>
          </a:xfrm>
          <a:prstGeom prst="rect">
            <a:avLst/>
          </a:prstGeom>
          <a:noFill/>
        </p:spPr>
      </p:pic>
      <p:pic>
        <p:nvPicPr>
          <p:cNvPr id="1046" name="Picture 22" descr="Geneve Je -Eau Fountain"/>
          <p:cNvPicPr>
            <a:picLocks noChangeAspect="1" noChangeArrowheads="1"/>
          </p:cNvPicPr>
          <p:nvPr/>
        </p:nvPicPr>
        <p:blipFill>
          <a:blip r:embed="rId4" cstate="print"/>
          <a:srcRect/>
          <a:stretch>
            <a:fillRect/>
          </a:stretch>
        </p:blipFill>
        <p:spPr bwMode="auto">
          <a:xfrm>
            <a:off x="0" y="3500438"/>
            <a:ext cx="9144000" cy="3357562"/>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3000" r="-3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lstStyle/>
          <a:p>
            <a:endParaRPr lang="nl-NL"/>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dirty="0"/>
          </a:p>
        </p:txBody>
      </p:sp>
      <p:sp>
        <p:nvSpPr>
          <p:cNvPr id="3" name="Tijdelijke aanduiding voor inhoud 2"/>
          <p:cNvSpPr>
            <a:spLocks noGrp="1"/>
          </p:cNvSpPr>
          <p:nvPr>
            <p:ph idx="1"/>
          </p:nvPr>
        </p:nvSpPr>
        <p:spPr/>
        <p:txBody>
          <a:bodyPr/>
          <a:lstStyle/>
          <a:p>
            <a:endParaRPr lang="nl-NL"/>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24000" r="-24000"/>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a:p>
        </p:txBody>
      </p:sp>
      <p:sp>
        <p:nvSpPr>
          <p:cNvPr id="3" name="Tijdelijke aanduiding voor inhoud 2"/>
          <p:cNvSpPr>
            <a:spLocks noGrp="1"/>
          </p:cNvSpPr>
          <p:nvPr>
            <p:ph idx="1"/>
          </p:nvPr>
        </p:nvSpPr>
        <p:spPr/>
        <p:txBody>
          <a:bodyPr/>
          <a:lstStyle/>
          <a:p>
            <a:endParaRPr lang="nl-NL"/>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TotalTime>
  <Words>332</Words>
  <Application>Microsoft Office PowerPoint</Application>
  <PresentationFormat>Diavoorstelling (4:3)</PresentationFormat>
  <Paragraphs>31</Paragraphs>
  <Slides>10</Slides>
  <Notes>1</Notes>
  <HiddenSlides>0</HiddenSlides>
  <MMClips>0</MMClips>
  <ScaleCrop>false</ScaleCrop>
  <HeadingPairs>
    <vt:vector size="4" baseType="variant">
      <vt:variant>
        <vt:lpstr>Thema</vt:lpstr>
      </vt:variant>
      <vt:variant>
        <vt:i4>1</vt:i4>
      </vt:variant>
      <vt:variant>
        <vt:lpstr>Diatitels</vt:lpstr>
      </vt:variant>
      <vt:variant>
        <vt:i4>10</vt:i4>
      </vt:variant>
    </vt:vector>
  </HeadingPairs>
  <TitlesOfParts>
    <vt:vector size="11" baseType="lpstr">
      <vt:lpstr>Office-thema</vt:lpstr>
      <vt:lpstr>De Olympische spelen</vt:lpstr>
      <vt:lpstr>Waar waren de Zomerspelen</vt:lpstr>
      <vt:lpstr>Waar waren de Winterspelen</vt:lpstr>
      <vt:lpstr>Winnaars voetbal bij de mannen</vt:lpstr>
      <vt:lpstr>Dia 5</vt:lpstr>
      <vt:lpstr>Dia 6</vt:lpstr>
      <vt:lpstr>Dia 7</vt:lpstr>
      <vt:lpstr>Dia 8</vt:lpstr>
      <vt:lpstr>Dia 9</vt:lpstr>
      <vt:lpstr>Dia 10</vt:lpstr>
    </vt:vector>
  </TitlesOfParts>
  <Company>OOH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Olympische spelen</dc:title>
  <dc:creator>groep6</dc:creator>
  <cp:lastModifiedBy>groep7</cp:lastModifiedBy>
  <cp:revision>19</cp:revision>
  <dcterms:created xsi:type="dcterms:W3CDTF">2012-05-31T11:41:18Z</dcterms:created>
  <dcterms:modified xsi:type="dcterms:W3CDTF">2012-06-26T12:27:52Z</dcterms:modified>
</cp:coreProperties>
</file>